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81" d="100"/>
          <a:sy n="81" d="100"/>
        </p:scale>
        <p:origin x="66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F4B51A-F2B1-7F4D-34A0-66C478EF2D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B14E576-37AE-F4A0-1D1A-40DABB859D1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8A853A-936F-4219-CD56-3BCF58D3B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BA4AAF7-30DF-AE42-1C4C-5BB4465D75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C6DD258-E2A1-D920-A116-35AB1ECD3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41504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11ECD2F-FADA-1888-BDAA-4BB0CF959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6D7F515-C492-EBD5-412F-A021B45172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ECE997E-3A15-1C6B-7518-CFD360D7B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CD7430D-07F2-4890-9275-048FC7F58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CB0759B-5402-5006-35FA-587160A3DE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106932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D965E93-6129-4772-E7D1-7417016874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C428A40-6C5C-875C-342F-973AA49830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6A1A8A-9148-F031-8496-EF8C0F244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322480-EF2F-F24A-0782-9A07BFD26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13F6CFC-453D-6B83-4E6D-891608752B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592545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5F74FF-A8E9-47D1-179A-80A4BA4EC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EC73E81-24C7-3613-D8DC-FBDF8CA81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0E8265-CF26-60B9-A74C-A0C2622DD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670E6A-7217-E05A-4A4E-66817592EE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8588579-FD0A-DE2C-E728-CBB3BAE8F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73220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17D195-C0C9-5CAF-0D02-1C38EA1F3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F1D44D2-AEA6-80C9-5B69-F179DBFA52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9BA2F1-9F8E-771B-A9E1-FE95882CC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EC01D83-812B-0D8E-2510-D81E37E8E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09AA51-52BE-28DD-9776-077AE82EC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958457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2EC070-7AA9-9F74-886E-6F31A15CDB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359E82F-760E-7B19-EA60-78054350A0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FAD9520-8E19-CB49-A8F1-D4F8938446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FAB660A-4388-7575-EFC6-7EDEE1455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D50EB3B-6477-0207-251B-B09D25DC2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B68833A-5B84-6038-FD5D-D956A7C12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793948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9B4BA2-EBA6-2536-5E6B-7D7F86B4F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4371038-876B-DD9D-0768-DAE60251CD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F77F9F7-32F6-6864-D3D5-37E3DC618B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7665388C-3C4C-C124-7FFC-C4FDCFBDC4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B76B88D-4F3B-15BE-85A9-677B07F946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EABA1B3-C460-9FA4-A0A4-3E0302A2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6CBCF05-FCEB-5B6A-1252-8D58CD8A7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F47B7F2-2129-9887-5942-CE619C64D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46857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D42EC7-4392-1950-9DA2-66E8BBD31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AFD1E28-149B-4BCF-7656-8DC8D11DB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66955035-39AE-CE48-7CF1-58CA4A6B94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86D2528F-9C07-845D-8825-92B090B48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18222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4BD40ED-6A3E-C033-B1FC-F1A1FA5D6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D5A7EAFA-9BB3-2181-8DC4-FE3E837B97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4902925-369C-D6A6-2A69-F8DAD1C66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04596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6613E7-8D45-D28B-0AB7-FBB10A387D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8DFF7B7-8788-DA2C-B82A-A7221F860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90413BA-F145-E8D2-7C82-DC06D58EA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BB66BCE-EA24-228F-BEAB-8FB6D3188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96EE057-BD61-FA27-BD47-B63BF10EC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14D4E1F-F530-D47F-7831-7FFF015BF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43075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497572-2CFF-0828-E22B-5244EE03B7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854FDAD-616F-FAFD-AE20-25BF148575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DC487AE-108A-B79A-C4F9-BA2125EAE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D54BA47-52D8-E30E-AB91-96B6C7235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564CA4-89E9-6BCD-2193-B93E024B5B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420D256-B502-6C26-FDCA-EDDD113ED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91828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C487A35-F8B5-36AA-CE4E-09DB78DC09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608C16B-238F-493F-8B21-27F49E014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C2E323D-E22D-E2CA-29F2-40BE9BC640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2A0FDE-0AAD-4D60-A19A-302EA8825781}" type="datetimeFigureOut">
              <a:rPr lang="es-MX" smtClean="0"/>
              <a:t>23/09/2023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6827F8-5DFC-AC18-2E97-9BCDDFB57C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3B71813-F0E7-5B18-4DD4-D0BC44ABB7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36A1F8-EE15-4036-8C91-DF3EAC18E784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4951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198AA08-500C-9F8B-063D-9132B365D1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00" y="700067"/>
            <a:ext cx="12025400" cy="5457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7837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D0A69606-4094-B43D-E092-D98E00EEA3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00" y="302396"/>
            <a:ext cx="12025400" cy="6253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13431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Panorámica</PresentationFormat>
  <Paragraphs>0</Paragraphs>
  <Slides>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Miguel Angel Ruiz Padrón</dc:creator>
  <cp:lastModifiedBy>Miguel Angel Ruiz Padrón</cp:lastModifiedBy>
  <cp:revision>1</cp:revision>
  <dcterms:created xsi:type="dcterms:W3CDTF">2023-09-24T02:20:55Z</dcterms:created>
  <dcterms:modified xsi:type="dcterms:W3CDTF">2023-09-24T02:22:51Z</dcterms:modified>
</cp:coreProperties>
</file>

<file path=docProps/thumbnail.jpeg>
</file>